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16256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58" y="-2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660416"/>
            <a:ext cx="10363200" cy="5659496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8538164"/>
            <a:ext cx="9144000" cy="3924769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376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75198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865481"/>
            <a:ext cx="2628900" cy="13776209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865481"/>
            <a:ext cx="7734300" cy="13776209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894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05604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052716"/>
            <a:ext cx="10515600" cy="6762043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0878731"/>
            <a:ext cx="10515600" cy="355599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49134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4327407"/>
            <a:ext cx="5181600" cy="10314283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327407"/>
            <a:ext cx="5181600" cy="10314283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40906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65485"/>
            <a:ext cx="10515600" cy="3142075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3984979"/>
            <a:ext cx="5157787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937956"/>
            <a:ext cx="5157787" cy="87338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3984979"/>
            <a:ext cx="5183188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937956"/>
            <a:ext cx="5183188" cy="87338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59885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68901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59402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340567"/>
            <a:ext cx="6172200" cy="1155229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40725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340567"/>
            <a:ext cx="6172200" cy="1155229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34923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865485"/>
            <a:ext cx="10515600" cy="3142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327407"/>
            <a:ext cx="10515600" cy="10314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5066908"/>
            <a:ext cx="41148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28452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7" cy="16255998"/>
          </a:xfrm>
          <a:prstGeom prst="rect">
            <a:avLst/>
          </a:prstGeom>
        </p:spPr>
      </p:pic>
      <p:cxnSp>
        <p:nvCxnSpPr>
          <p:cNvPr id="10" name="ลูกศรเชื่อมต่อแบบตรง 9"/>
          <p:cNvCxnSpPr/>
          <p:nvPr/>
        </p:nvCxnSpPr>
        <p:spPr>
          <a:xfrm flipH="1">
            <a:off x="5742432" y="11325352"/>
            <a:ext cx="60960" cy="2682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 flipH="1">
            <a:off x="8284464" y="13353211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</a:t>
            </a:r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หวัดจันทบุรี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9" name="ลูกศรเชื่อมต่อแบบตรง 18"/>
          <p:cNvCxnSpPr/>
          <p:nvPr/>
        </p:nvCxnSpPr>
        <p:spPr>
          <a:xfrm flipH="1" flipV="1">
            <a:off x="8751271" y="7423237"/>
            <a:ext cx="87929" cy="2148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 flipH="1">
            <a:off x="8656783" y="12776405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 flipH="1">
            <a:off x="8150352" y="10639399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20"/>
          <p:cNvCxnSpPr/>
          <p:nvPr/>
        </p:nvCxnSpPr>
        <p:spPr>
          <a:xfrm>
            <a:off x="8031750" y="9680629"/>
            <a:ext cx="63230" cy="2406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>
            <a:off x="8252849" y="11179229"/>
            <a:ext cx="63230" cy="2406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22"/>
          <p:cNvCxnSpPr/>
          <p:nvPr/>
        </p:nvCxnSpPr>
        <p:spPr>
          <a:xfrm flipH="1">
            <a:off x="9943039" y="11892485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 flipH="1">
            <a:off x="10180783" y="11325352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24"/>
          <p:cNvCxnSpPr/>
          <p:nvPr/>
        </p:nvCxnSpPr>
        <p:spPr>
          <a:xfrm>
            <a:off x="10144207" y="10639399"/>
            <a:ext cx="255569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25"/>
          <p:cNvCxnSpPr/>
          <p:nvPr/>
        </p:nvCxnSpPr>
        <p:spPr>
          <a:xfrm flipH="1">
            <a:off x="9943039" y="10125456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26"/>
          <p:cNvCxnSpPr/>
          <p:nvPr/>
        </p:nvCxnSpPr>
        <p:spPr>
          <a:xfrm>
            <a:off x="9881616" y="13010234"/>
            <a:ext cx="165518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27"/>
          <p:cNvCxnSpPr/>
          <p:nvPr/>
        </p:nvCxnSpPr>
        <p:spPr>
          <a:xfrm>
            <a:off x="10321454" y="13447699"/>
            <a:ext cx="165518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28"/>
          <p:cNvCxnSpPr/>
          <p:nvPr/>
        </p:nvCxnSpPr>
        <p:spPr>
          <a:xfrm>
            <a:off x="10765536" y="14028266"/>
            <a:ext cx="165518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29"/>
          <p:cNvCxnSpPr/>
          <p:nvPr/>
        </p:nvCxnSpPr>
        <p:spPr>
          <a:xfrm flipV="1">
            <a:off x="9070848" y="6808737"/>
            <a:ext cx="94952" cy="1711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30"/>
          <p:cNvCxnSpPr/>
          <p:nvPr/>
        </p:nvCxnSpPr>
        <p:spPr>
          <a:xfrm flipV="1">
            <a:off x="9658648" y="6675120"/>
            <a:ext cx="222968" cy="139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32"/>
          <p:cNvCxnSpPr/>
          <p:nvPr/>
        </p:nvCxnSpPr>
        <p:spPr>
          <a:xfrm flipV="1">
            <a:off x="6034220" y="4419105"/>
            <a:ext cx="94952" cy="1711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33"/>
          <p:cNvCxnSpPr/>
          <p:nvPr/>
        </p:nvCxnSpPr>
        <p:spPr>
          <a:xfrm flipV="1">
            <a:off x="6271964" y="3846081"/>
            <a:ext cx="94952" cy="1711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34"/>
          <p:cNvCxnSpPr/>
          <p:nvPr/>
        </p:nvCxnSpPr>
        <p:spPr>
          <a:xfrm flipH="1" flipV="1">
            <a:off x="6647332" y="3175522"/>
            <a:ext cx="64364" cy="1894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36"/>
          <p:cNvCxnSpPr/>
          <p:nvPr/>
        </p:nvCxnSpPr>
        <p:spPr>
          <a:xfrm flipH="1" flipV="1">
            <a:off x="6319440" y="2127010"/>
            <a:ext cx="64364" cy="1894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37"/>
          <p:cNvCxnSpPr/>
          <p:nvPr/>
        </p:nvCxnSpPr>
        <p:spPr>
          <a:xfrm flipH="1" flipV="1">
            <a:off x="6002038" y="1614946"/>
            <a:ext cx="64364" cy="1894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40"/>
          <p:cNvCxnSpPr/>
          <p:nvPr/>
        </p:nvCxnSpPr>
        <p:spPr>
          <a:xfrm>
            <a:off x="1706880" y="8889325"/>
            <a:ext cx="117348" cy="2976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41"/>
          <p:cNvCxnSpPr/>
          <p:nvPr/>
        </p:nvCxnSpPr>
        <p:spPr>
          <a:xfrm flipH="1">
            <a:off x="5871330" y="10733887"/>
            <a:ext cx="60960" cy="2682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42"/>
          <p:cNvCxnSpPr/>
          <p:nvPr/>
        </p:nvCxnSpPr>
        <p:spPr>
          <a:xfrm flipH="1">
            <a:off x="6748602" y="9733280"/>
            <a:ext cx="60960" cy="2682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43"/>
          <p:cNvCxnSpPr/>
          <p:nvPr/>
        </p:nvCxnSpPr>
        <p:spPr>
          <a:xfrm>
            <a:off x="6630416" y="8594344"/>
            <a:ext cx="179146" cy="2042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45"/>
          <p:cNvCxnSpPr/>
          <p:nvPr/>
        </p:nvCxnSpPr>
        <p:spPr>
          <a:xfrm>
            <a:off x="5506555" y="7479625"/>
            <a:ext cx="179146" cy="2042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46"/>
          <p:cNvCxnSpPr/>
          <p:nvPr/>
        </p:nvCxnSpPr>
        <p:spPr>
          <a:xfrm>
            <a:off x="5520944" y="6140704"/>
            <a:ext cx="91605" cy="2172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ลูกศรเชื่อมต่อแบบตรง 49"/>
          <p:cNvCxnSpPr/>
          <p:nvPr/>
        </p:nvCxnSpPr>
        <p:spPr>
          <a:xfrm>
            <a:off x="3857752" y="7530679"/>
            <a:ext cx="91605" cy="2172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ลูกศรเชื่อมต่อแบบตรง 50"/>
          <p:cNvCxnSpPr/>
          <p:nvPr/>
        </p:nvCxnSpPr>
        <p:spPr>
          <a:xfrm>
            <a:off x="4399280" y="8672068"/>
            <a:ext cx="91605" cy="2172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ลูกศรเชื่อมต่อแบบตรง 51"/>
          <p:cNvCxnSpPr/>
          <p:nvPr/>
        </p:nvCxnSpPr>
        <p:spPr>
          <a:xfrm flipH="1">
            <a:off x="4602645" y="10314432"/>
            <a:ext cx="9995" cy="2172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ลูกศรเชื่อมต่อแบบตรง 53"/>
          <p:cNvCxnSpPr/>
          <p:nvPr/>
        </p:nvCxnSpPr>
        <p:spPr>
          <a:xfrm flipH="1">
            <a:off x="4196246" y="9733280"/>
            <a:ext cx="82216" cy="1879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ลูกศรเชื่อมต่อแบบตรง 55"/>
          <p:cNvCxnSpPr/>
          <p:nvPr/>
        </p:nvCxnSpPr>
        <p:spPr>
          <a:xfrm flipH="1">
            <a:off x="3962400" y="6021919"/>
            <a:ext cx="77137" cy="2468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ลูกศรเชื่อมต่อแบบตรง 57"/>
          <p:cNvCxnSpPr/>
          <p:nvPr/>
        </p:nvCxnSpPr>
        <p:spPr>
          <a:xfrm flipH="1">
            <a:off x="4360711" y="5204039"/>
            <a:ext cx="77137" cy="2468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ลูกศรเชื่อมต่อแบบตรง 58"/>
          <p:cNvCxnSpPr/>
          <p:nvPr/>
        </p:nvCxnSpPr>
        <p:spPr>
          <a:xfrm flipH="1">
            <a:off x="4711231" y="4127079"/>
            <a:ext cx="77137" cy="2468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ลูกศรเชื่อมต่อแบบตรง 60"/>
          <p:cNvCxnSpPr/>
          <p:nvPr/>
        </p:nvCxnSpPr>
        <p:spPr>
          <a:xfrm>
            <a:off x="3278632" y="7119199"/>
            <a:ext cx="91605" cy="2172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3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69" y="-142239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 flipH="1">
            <a:off x="5285721" y="14366240"/>
            <a:ext cx="48279" cy="3292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7272670" y="716280"/>
            <a:ext cx="388301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จังหวัดฉะเชิงเทรา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40" name="ลูกศรเชื่อมต่อแบบตรง 39"/>
          <p:cNvCxnSpPr/>
          <p:nvPr/>
        </p:nvCxnSpPr>
        <p:spPr>
          <a:xfrm>
            <a:off x="5405120" y="13136880"/>
            <a:ext cx="53322" cy="3495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44"/>
          <p:cNvCxnSpPr/>
          <p:nvPr/>
        </p:nvCxnSpPr>
        <p:spPr>
          <a:xfrm>
            <a:off x="7660640" y="13486474"/>
            <a:ext cx="53322" cy="3495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ลูกศรเชื่อมต่อแบบตรง 47"/>
          <p:cNvCxnSpPr/>
          <p:nvPr/>
        </p:nvCxnSpPr>
        <p:spPr>
          <a:xfrm>
            <a:off x="7345680" y="12405360"/>
            <a:ext cx="104122" cy="3943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48"/>
          <p:cNvCxnSpPr/>
          <p:nvPr/>
        </p:nvCxnSpPr>
        <p:spPr>
          <a:xfrm>
            <a:off x="8128000" y="14935200"/>
            <a:ext cx="144762" cy="3537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ลูกศรเชื่อมต่อแบบตรง 52"/>
          <p:cNvCxnSpPr/>
          <p:nvPr/>
        </p:nvCxnSpPr>
        <p:spPr>
          <a:xfrm>
            <a:off x="10092190" y="14695514"/>
            <a:ext cx="144762" cy="3537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54"/>
          <p:cNvCxnSpPr/>
          <p:nvPr/>
        </p:nvCxnSpPr>
        <p:spPr>
          <a:xfrm>
            <a:off x="10092190" y="13836068"/>
            <a:ext cx="144762" cy="3537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ลูกศรเชื่อมต่อแบบตรง 56"/>
          <p:cNvCxnSpPr/>
          <p:nvPr/>
        </p:nvCxnSpPr>
        <p:spPr>
          <a:xfrm flipH="1">
            <a:off x="9955782" y="12517120"/>
            <a:ext cx="117349" cy="3537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ลูกศรเชื่อมต่อแบบตรง 59"/>
          <p:cNvCxnSpPr/>
          <p:nvPr/>
        </p:nvCxnSpPr>
        <p:spPr>
          <a:xfrm flipH="1">
            <a:off x="10555222" y="11877040"/>
            <a:ext cx="117349" cy="3537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ลูกศรเชื่อมต่อแบบตรง 61"/>
          <p:cNvCxnSpPr/>
          <p:nvPr/>
        </p:nvCxnSpPr>
        <p:spPr>
          <a:xfrm flipH="1">
            <a:off x="10677142" y="11013440"/>
            <a:ext cx="117349" cy="3537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ลูกศรเชื่อมต่อแบบตรง 62"/>
          <p:cNvCxnSpPr/>
          <p:nvPr/>
        </p:nvCxnSpPr>
        <p:spPr>
          <a:xfrm flipH="1" flipV="1">
            <a:off x="5577840" y="9834880"/>
            <a:ext cx="207772" cy="213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ลูกศรเชื่อมต่อแบบตรง 64"/>
          <p:cNvCxnSpPr/>
          <p:nvPr/>
        </p:nvCxnSpPr>
        <p:spPr>
          <a:xfrm flipH="1">
            <a:off x="3515360" y="8859520"/>
            <a:ext cx="299212" cy="609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ลูกศรเชื่อมต่อแบบตรง 68"/>
          <p:cNvCxnSpPr/>
          <p:nvPr/>
        </p:nvCxnSpPr>
        <p:spPr>
          <a:xfrm flipH="1" flipV="1">
            <a:off x="7610076" y="8879840"/>
            <a:ext cx="207772" cy="213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ลูกศรเชื่อมต่อแบบตรง 69"/>
          <p:cNvCxnSpPr/>
          <p:nvPr/>
        </p:nvCxnSpPr>
        <p:spPr>
          <a:xfrm flipH="1" flipV="1">
            <a:off x="6278880" y="7264400"/>
            <a:ext cx="319768" cy="142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ลูกศรเชื่อมต่อแบบตรง 70"/>
          <p:cNvCxnSpPr/>
          <p:nvPr/>
        </p:nvCxnSpPr>
        <p:spPr>
          <a:xfrm flipH="1" flipV="1">
            <a:off x="7345916" y="8270240"/>
            <a:ext cx="207772" cy="213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ลูกศรเชื่อมต่อแบบตรง 71"/>
          <p:cNvCxnSpPr/>
          <p:nvPr/>
        </p:nvCxnSpPr>
        <p:spPr>
          <a:xfrm flipH="1" flipV="1">
            <a:off x="4907280" y="6725920"/>
            <a:ext cx="332449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ลูกศรเชื่อมต่อแบบตรง 72"/>
          <p:cNvCxnSpPr/>
          <p:nvPr/>
        </p:nvCxnSpPr>
        <p:spPr>
          <a:xfrm flipH="1">
            <a:off x="4088892" y="6807200"/>
            <a:ext cx="332450" cy="1219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ลูกศรเชื่อมต่อแบบตรง 73"/>
          <p:cNvCxnSpPr/>
          <p:nvPr/>
        </p:nvCxnSpPr>
        <p:spPr>
          <a:xfrm flipH="1">
            <a:off x="2743200" y="7670800"/>
            <a:ext cx="235422" cy="3149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ลูกศรเชื่อมต่อแบบตรง 74"/>
          <p:cNvCxnSpPr/>
          <p:nvPr/>
        </p:nvCxnSpPr>
        <p:spPr>
          <a:xfrm flipH="1" flipV="1">
            <a:off x="4635246" y="9174481"/>
            <a:ext cx="207772" cy="213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ลูกศรเชื่อมต่อแบบตรง 76"/>
          <p:cNvCxnSpPr/>
          <p:nvPr/>
        </p:nvCxnSpPr>
        <p:spPr>
          <a:xfrm>
            <a:off x="3982720" y="5770880"/>
            <a:ext cx="106172" cy="2235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ลูกศรเชื่อมต่อแบบตรง 77"/>
          <p:cNvCxnSpPr/>
          <p:nvPr/>
        </p:nvCxnSpPr>
        <p:spPr>
          <a:xfrm flipH="1">
            <a:off x="4510568" y="4531360"/>
            <a:ext cx="332450" cy="1219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ลูกศรเชื่อมต่อแบบตรง 78"/>
          <p:cNvCxnSpPr/>
          <p:nvPr/>
        </p:nvCxnSpPr>
        <p:spPr>
          <a:xfrm flipH="1">
            <a:off x="2881231" y="3159760"/>
            <a:ext cx="288689" cy="2235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ลูกศรเชื่อมต่อแบบตรง 79"/>
          <p:cNvCxnSpPr/>
          <p:nvPr/>
        </p:nvCxnSpPr>
        <p:spPr>
          <a:xfrm>
            <a:off x="3086535" y="3860800"/>
            <a:ext cx="144346" cy="2946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ลูกศรเชื่อมต่อแบบตรง 81"/>
          <p:cNvCxnSpPr/>
          <p:nvPr/>
        </p:nvCxnSpPr>
        <p:spPr>
          <a:xfrm flipH="1" flipV="1">
            <a:off x="6817360" y="4836160"/>
            <a:ext cx="372618" cy="406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ลูกศรเชื่อมต่อแบบตรง 83"/>
          <p:cNvCxnSpPr/>
          <p:nvPr/>
        </p:nvCxnSpPr>
        <p:spPr>
          <a:xfrm flipH="1">
            <a:off x="4635246" y="2661920"/>
            <a:ext cx="288689" cy="2235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738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 flipH="1">
            <a:off x="7175363" y="10645140"/>
            <a:ext cx="33157" cy="227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จังหวัดชลบุรี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6" name="ลูกศรเชื่อมต่อแบบตรง 5"/>
          <p:cNvCxnSpPr/>
          <p:nvPr/>
        </p:nvCxnSpPr>
        <p:spPr>
          <a:xfrm flipH="1">
            <a:off x="7358243" y="9403080"/>
            <a:ext cx="33157" cy="227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/>
          <p:nvPr/>
        </p:nvCxnSpPr>
        <p:spPr>
          <a:xfrm>
            <a:off x="9479281" y="9175760"/>
            <a:ext cx="99528" cy="227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>
            <a:off x="10340341" y="10758800"/>
            <a:ext cx="99528" cy="227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/>
          <p:cNvCxnSpPr/>
          <p:nvPr/>
        </p:nvCxnSpPr>
        <p:spPr>
          <a:xfrm>
            <a:off x="9425473" y="8128000"/>
            <a:ext cx="99528" cy="227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ลูกศรเชื่อมต่อแบบตรง 10"/>
          <p:cNvCxnSpPr/>
          <p:nvPr/>
        </p:nvCxnSpPr>
        <p:spPr>
          <a:xfrm flipH="1">
            <a:off x="7061063" y="8450580"/>
            <a:ext cx="33157" cy="227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ลูกศรเชื่อมต่อแบบตรง 12"/>
          <p:cNvCxnSpPr/>
          <p:nvPr/>
        </p:nvCxnSpPr>
        <p:spPr>
          <a:xfrm flipH="1" flipV="1">
            <a:off x="7940040" y="5745480"/>
            <a:ext cx="152401" cy="213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ลูกศรเชื่อมต่อแบบตรง 14"/>
          <p:cNvCxnSpPr/>
          <p:nvPr/>
        </p:nvCxnSpPr>
        <p:spPr>
          <a:xfrm flipH="1" flipV="1">
            <a:off x="7505700" y="5173980"/>
            <a:ext cx="152401" cy="213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 flipH="1" flipV="1">
            <a:off x="6278881" y="4678680"/>
            <a:ext cx="190499" cy="1828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7"/>
          <p:cNvCxnSpPr/>
          <p:nvPr/>
        </p:nvCxnSpPr>
        <p:spPr>
          <a:xfrm flipH="1" flipV="1">
            <a:off x="8839201" y="3337560"/>
            <a:ext cx="190499" cy="1828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ลูกศรเชื่อมต่อแบบตรง 18"/>
          <p:cNvCxnSpPr/>
          <p:nvPr/>
        </p:nvCxnSpPr>
        <p:spPr>
          <a:xfrm flipH="1" flipV="1">
            <a:off x="7658101" y="2186940"/>
            <a:ext cx="190499" cy="1828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>
            <a:off x="5783581" y="1279802"/>
            <a:ext cx="137159" cy="2209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 flipH="1">
            <a:off x="4861560" y="2872382"/>
            <a:ext cx="114301" cy="2441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25"/>
          <p:cNvCxnSpPr/>
          <p:nvPr/>
        </p:nvCxnSpPr>
        <p:spPr>
          <a:xfrm flipH="1">
            <a:off x="6202680" y="2125622"/>
            <a:ext cx="190503" cy="1527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248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 flipH="1">
            <a:off x="4770456" y="4819450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</a:t>
            </a:r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หวัดตราด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 flipH="1">
            <a:off x="4904568" y="4042210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ลูกศรเชื่อมต่อแบบตรง 5"/>
          <p:cNvCxnSpPr/>
          <p:nvPr/>
        </p:nvCxnSpPr>
        <p:spPr>
          <a:xfrm flipH="1">
            <a:off x="6675456" y="6526330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/>
          <p:nvPr/>
        </p:nvCxnSpPr>
        <p:spPr>
          <a:xfrm flipH="1">
            <a:off x="4732020" y="2746810"/>
            <a:ext cx="4908" cy="2249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>
            <a:off x="5631180" y="7299960"/>
            <a:ext cx="99060" cy="2514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ลูกศรเชื่อมต่อแบบตรง 10"/>
          <p:cNvCxnSpPr/>
          <p:nvPr/>
        </p:nvCxnSpPr>
        <p:spPr>
          <a:xfrm flipH="1">
            <a:off x="6888816" y="5863390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ลูกศรเชื่อมต่อแบบตรง 12"/>
          <p:cNvCxnSpPr/>
          <p:nvPr/>
        </p:nvCxnSpPr>
        <p:spPr>
          <a:xfrm flipH="1">
            <a:off x="6195396" y="7236714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 flipH="1">
            <a:off x="3368376" y="4630474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ลูกศรเชื่อมต่อแบบตรง 14"/>
          <p:cNvCxnSpPr/>
          <p:nvPr/>
        </p:nvCxnSpPr>
        <p:spPr>
          <a:xfrm>
            <a:off x="3414096" y="5090160"/>
            <a:ext cx="166452" cy="1072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>
            <a:off x="2656668" y="3607870"/>
            <a:ext cx="162732" cy="1945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7"/>
          <p:cNvCxnSpPr/>
          <p:nvPr/>
        </p:nvCxnSpPr>
        <p:spPr>
          <a:xfrm>
            <a:off x="2681724" y="2373430"/>
            <a:ext cx="56310" cy="2249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928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 flipH="1">
            <a:off x="5532101" y="13467678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144540" y="716280"/>
            <a:ext cx="301114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</a:t>
            </a:r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หวัดนครนายก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 flipH="1">
            <a:off x="6637001" y="11791950"/>
            <a:ext cx="220999" cy="1311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/>
          <p:nvPr/>
        </p:nvCxnSpPr>
        <p:spPr>
          <a:xfrm flipH="1">
            <a:off x="5407114" y="8991600"/>
            <a:ext cx="220999" cy="1311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ลูกศรเชื่อมต่อแบบตรง 7"/>
          <p:cNvCxnSpPr/>
          <p:nvPr/>
        </p:nvCxnSpPr>
        <p:spPr>
          <a:xfrm flipH="1">
            <a:off x="3673565" y="9191625"/>
            <a:ext cx="231685" cy="2359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/>
          <p:cNvCxnSpPr/>
          <p:nvPr/>
        </p:nvCxnSpPr>
        <p:spPr>
          <a:xfrm>
            <a:off x="3702140" y="10715625"/>
            <a:ext cx="86106" cy="2359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ลูกศรเชื่อมต่อแบบตรง 12"/>
          <p:cNvCxnSpPr/>
          <p:nvPr/>
        </p:nvCxnSpPr>
        <p:spPr>
          <a:xfrm>
            <a:off x="4911815" y="12058650"/>
            <a:ext cx="86106" cy="2359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 flipH="1">
            <a:off x="5159846" y="13239750"/>
            <a:ext cx="31279" cy="2279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ลูกศรเชื่อมต่อแบบตรง 14"/>
          <p:cNvCxnSpPr/>
          <p:nvPr/>
        </p:nvCxnSpPr>
        <p:spPr>
          <a:xfrm>
            <a:off x="5628113" y="15135225"/>
            <a:ext cx="86106" cy="2359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>
            <a:off x="8058434" y="11258550"/>
            <a:ext cx="86106" cy="2359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7"/>
          <p:cNvCxnSpPr/>
          <p:nvPr/>
        </p:nvCxnSpPr>
        <p:spPr>
          <a:xfrm flipH="1">
            <a:off x="7781925" y="11920908"/>
            <a:ext cx="257841" cy="402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ลูกศรเชื่อมต่อแบบตรง 18"/>
          <p:cNvCxnSpPr/>
          <p:nvPr/>
        </p:nvCxnSpPr>
        <p:spPr>
          <a:xfrm flipH="1">
            <a:off x="7369264" y="7305675"/>
            <a:ext cx="220999" cy="1311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 flipH="1">
            <a:off x="4283164" y="8724900"/>
            <a:ext cx="220999" cy="1311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2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 flipH="1">
            <a:off x="6812280" y="6088978"/>
            <a:ext cx="27413" cy="2051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214360" y="716280"/>
            <a:ext cx="294132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จังหวัดปราจีนบุรี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6" name="ลูกศรเชื่อมต่อแบบตรง 5"/>
          <p:cNvCxnSpPr/>
          <p:nvPr/>
        </p:nvCxnSpPr>
        <p:spPr>
          <a:xfrm flipH="1">
            <a:off x="7124700" y="6927178"/>
            <a:ext cx="27413" cy="2051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/>
          <p:nvPr/>
        </p:nvCxnSpPr>
        <p:spPr>
          <a:xfrm>
            <a:off x="6133726" y="4953598"/>
            <a:ext cx="30854" cy="2051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 flipV="1">
            <a:off x="5295900" y="4671060"/>
            <a:ext cx="228600" cy="76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ลูกศรเชื่อมต่อแบบตรง 10"/>
          <p:cNvCxnSpPr/>
          <p:nvPr/>
        </p:nvCxnSpPr>
        <p:spPr>
          <a:xfrm flipV="1">
            <a:off x="6423660" y="3444240"/>
            <a:ext cx="198120" cy="914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ลูกศรเชื่อมต่อแบบตรง 12"/>
          <p:cNvCxnSpPr/>
          <p:nvPr/>
        </p:nvCxnSpPr>
        <p:spPr>
          <a:xfrm flipV="1">
            <a:off x="3970020" y="3208020"/>
            <a:ext cx="198120" cy="914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 flipV="1">
            <a:off x="4168140" y="1485721"/>
            <a:ext cx="137160" cy="1640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 flipH="1" flipV="1">
            <a:off x="4030980" y="2346871"/>
            <a:ext cx="167640" cy="1448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7"/>
          <p:cNvCxnSpPr/>
          <p:nvPr/>
        </p:nvCxnSpPr>
        <p:spPr>
          <a:xfrm flipV="1">
            <a:off x="7520940" y="3299460"/>
            <a:ext cx="152400" cy="190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 flipV="1">
            <a:off x="8138160" y="2346871"/>
            <a:ext cx="152400" cy="190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20"/>
          <p:cNvCxnSpPr/>
          <p:nvPr/>
        </p:nvCxnSpPr>
        <p:spPr>
          <a:xfrm flipV="1">
            <a:off x="9052560" y="1813426"/>
            <a:ext cx="228600" cy="76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22"/>
          <p:cNvCxnSpPr/>
          <p:nvPr/>
        </p:nvCxnSpPr>
        <p:spPr>
          <a:xfrm flipV="1">
            <a:off x="9806844" y="5369793"/>
            <a:ext cx="152400" cy="190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 flipV="1">
            <a:off x="9959244" y="4191105"/>
            <a:ext cx="152400" cy="190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24"/>
          <p:cNvCxnSpPr/>
          <p:nvPr/>
        </p:nvCxnSpPr>
        <p:spPr>
          <a:xfrm flipV="1">
            <a:off x="10822329" y="3299460"/>
            <a:ext cx="129733" cy="2362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26"/>
          <p:cNvCxnSpPr/>
          <p:nvPr/>
        </p:nvCxnSpPr>
        <p:spPr>
          <a:xfrm flipV="1">
            <a:off x="10424161" y="6088978"/>
            <a:ext cx="120376" cy="2299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28"/>
          <p:cNvCxnSpPr/>
          <p:nvPr/>
        </p:nvCxnSpPr>
        <p:spPr>
          <a:xfrm flipH="1">
            <a:off x="8704162" y="7762484"/>
            <a:ext cx="232382" cy="1083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30"/>
          <p:cNvCxnSpPr/>
          <p:nvPr/>
        </p:nvCxnSpPr>
        <p:spPr>
          <a:xfrm flipH="1">
            <a:off x="10216086" y="7498195"/>
            <a:ext cx="232382" cy="1083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31"/>
          <p:cNvCxnSpPr/>
          <p:nvPr/>
        </p:nvCxnSpPr>
        <p:spPr>
          <a:xfrm flipH="1" flipV="1">
            <a:off x="7563612" y="7961376"/>
            <a:ext cx="232382" cy="278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33"/>
          <p:cNvCxnSpPr/>
          <p:nvPr/>
        </p:nvCxnSpPr>
        <p:spPr>
          <a:xfrm flipV="1">
            <a:off x="10151635" y="11673840"/>
            <a:ext cx="64451" cy="2107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35"/>
          <p:cNvCxnSpPr/>
          <p:nvPr/>
        </p:nvCxnSpPr>
        <p:spPr>
          <a:xfrm flipV="1">
            <a:off x="10216086" y="10863072"/>
            <a:ext cx="64451" cy="2107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36"/>
          <p:cNvCxnSpPr/>
          <p:nvPr/>
        </p:nvCxnSpPr>
        <p:spPr>
          <a:xfrm flipH="1" flipV="1">
            <a:off x="9840815" y="9918192"/>
            <a:ext cx="164149" cy="2011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38"/>
          <p:cNvCxnSpPr/>
          <p:nvPr/>
        </p:nvCxnSpPr>
        <p:spPr>
          <a:xfrm flipH="1" flipV="1">
            <a:off x="10168128" y="9439000"/>
            <a:ext cx="164149" cy="2011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39"/>
          <p:cNvCxnSpPr/>
          <p:nvPr/>
        </p:nvCxnSpPr>
        <p:spPr>
          <a:xfrm flipH="1" flipV="1">
            <a:off x="7673340" y="8997696"/>
            <a:ext cx="164149" cy="2011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40"/>
          <p:cNvCxnSpPr/>
          <p:nvPr/>
        </p:nvCxnSpPr>
        <p:spPr>
          <a:xfrm flipH="1" flipV="1">
            <a:off x="9052561" y="9338416"/>
            <a:ext cx="228599" cy="1469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42"/>
          <p:cNvCxnSpPr/>
          <p:nvPr/>
        </p:nvCxnSpPr>
        <p:spPr>
          <a:xfrm flipH="1" flipV="1">
            <a:off x="10540186" y="13972032"/>
            <a:ext cx="103430" cy="1706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44"/>
          <p:cNvCxnSpPr/>
          <p:nvPr/>
        </p:nvCxnSpPr>
        <p:spPr>
          <a:xfrm flipH="1" flipV="1">
            <a:off x="7703699" y="14142720"/>
            <a:ext cx="103430" cy="1706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45"/>
          <p:cNvCxnSpPr/>
          <p:nvPr/>
        </p:nvCxnSpPr>
        <p:spPr>
          <a:xfrm flipH="1" flipV="1">
            <a:off x="6720922" y="13972032"/>
            <a:ext cx="216326" cy="853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ลูกศรเชื่อมต่อแบบตรง 47"/>
          <p:cNvCxnSpPr/>
          <p:nvPr/>
        </p:nvCxnSpPr>
        <p:spPr>
          <a:xfrm flipH="1" flipV="1">
            <a:off x="5852160" y="13307568"/>
            <a:ext cx="201168" cy="1402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ลูกศรเชื่อมต่อแบบตรง 49"/>
          <p:cNvCxnSpPr/>
          <p:nvPr/>
        </p:nvCxnSpPr>
        <p:spPr>
          <a:xfrm flipH="1" flipV="1">
            <a:off x="5041392" y="12429744"/>
            <a:ext cx="201168" cy="1402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ลูกศรเชื่อมต่อแบบตรง 50"/>
          <p:cNvCxnSpPr/>
          <p:nvPr/>
        </p:nvCxnSpPr>
        <p:spPr>
          <a:xfrm flipH="1" flipV="1">
            <a:off x="3736848" y="11125200"/>
            <a:ext cx="201168" cy="1402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ลูกศรเชื่อมต่อแบบตรง 51"/>
          <p:cNvCxnSpPr/>
          <p:nvPr/>
        </p:nvCxnSpPr>
        <p:spPr>
          <a:xfrm flipH="1">
            <a:off x="6423660" y="8623300"/>
            <a:ext cx="297262" cy="381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ลูกศรเชื่อมต่อแบบตรง 53"/>
          <p:cNvCxnSpPr/>
          <p:nvPr/>
        </p:nvCxnSpPr>
        <p:spPr>
          <a:xfrm flipH="1">
            <a:off x="5524500" y="8775700"/>
            <a:ext cx="297262" cy="381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54"/>
          <p:cNvCxnSpPr/>
          <p:nvPr/>
        </p:nvCxnSpPr>
        <p:spPr>
          <a:xfrm flipH="1" flipV="1">
            <a:off x="4358640" y="8522208"/>
            <a:ext cx="237826" cy="1064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ลูกศรเชื่อมต่อแบบตรง 56"/>
          <p:cNvCxnSpPr/>
          <p:nvPr/>
        </p:nvCxnSpPr>
        <p:spPr>
          <a:xfrm flipH="1" flipV="1">
            <a:off x="3912067" y="8021574"/>
            <a:ext cx="237826" cy="1064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ลูกศรเชื่อมต่อแบบตรง 57"/>
          <p:cNvCxnSpPr/>
          <p:nvPr/>
        </p:nvCxnSpPr>
        <p:spPr>
          <a:xfrm flipH="1">
            <a:off x="2470404" y="8348980"/>
            <a:ext cx="297262" cy="381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ลูกศรเชื่อมต่อแบบตรง 58"/>
          <p:cNvCxnSpPr/>
          <p:nvPr/>
        </p:nvCxnSpPr>
        <p:spPr>
          <a:xfrm flipH="1" flipV="1">
            <a:off x="1847088" y="9979152"/>
            <a:ext cx="201168" cy="1402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ลูกศรเชื่อมต่อแบบตรง 59"/>
          <p:cNvCxnSpPr/>
          <p:nvPr/>
        </p:nvCxnSpPr>
        <p:spPr>
          <a:xfrm flipH="1">
            <a:off x="1412240" y="11108642"/>
            <a:ext cx="300736" cy="165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741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>
            <a:off x="5003800" y="9235440"/>
            <a:ext cx="4314" cy="2824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</a:t>
            </a:r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หวัดระยอง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6" name="ลูกศรเชื่อมต่อแบบตรง 5"/>
          <p:cNvCxnSpPr/>
          <p:nvPr/>
        </p:nvCxnSpPr>
        <p:spPr>
          <a:xfrm flipH="1">
            <a:off x="4960620" y="8371840"/>
            <a:ext cx="38866" cy="2235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ลูกศรเชื่อมต่อแบบตรง 7"/>
          <p:cNvCxnSpPr/>
          <p:nvPr/>
        </p:nvCxnSpPr>
        <p:spPr>
          <a:xfrm flipH="1">
            <a:off x="5137404" y="7567168"/>
            <a:ext cx="38866" cy="2235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 flipH="1">
            <a:off x="4869180" y="6262624"/>
            <a:ext cx="38866" cy="2235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/>
          <p:cNvCxnSpPr/>
          <p:nvPr/>
        </p:nvCxnSpPr>
        <p:spPr>
          <a:xfrm flipH="1">
            <a:off x="8874252" y="8316976"/>
            <a:ext cx="38866" cy="2235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ลูกศรเชื่อมต่อแบบตรง 10"/>
          <p:cNvCxnSpPr/>
          <p:nvPr/>
        </p:nvCxnSpPr>
        <p:spPr>
          <a:xfrm>
            <a:off x="9003792" y="9168384"/>
            <a:ext cx="91061" cy="2083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ลูกศรเชื่อมต่อแบบตรง 12"/>
          <p:cNvCxnSpPr/>
          <p:nvPr/>
        </p:nvCxnSpPr>
        <p:spPr>
          <a:xfrm>
            <a:off x="8034528" y="7412736"/>
            <a:ext cx="91061" cy="2083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>
            <a:off x="7772400" y="6675120"/>
            <a:ext cx="91061" cy="2083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ลูกศรเชื่อมต่อแบบตรง 14"/>
          <p:cNvCxnSpPr/>
          <p:nvPr/>
        </p:nvCxnSpPr>
        <p:spPr>
          <a:xfrm>
            <a:off x="7638288" y="5980176"/>
            <a:ext cx="91061" cy="2083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>
            <a:off x="8522208" y="8023849"/>
            <a:ext cx="207264" cy="10415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7"/>
          <p:cNvCxnSpPr/>
          <p:nvPr/>
        </p:nvCxnSpPr>
        <p:spPr>
          <a:xfrm flipH="1" flipV="1">
            <a:off x="6041136" y="2926080"/>
            <a:ext cx="126902" cy="233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 flipH="1" flipV="1">
            <a:off x="5419344" y="2103120"/>
            <a:ext cx="170688" cy="1706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 flipH="1" flipV="1">
            <a:off x="4047744" y="1621536"/>
            <a:ext cx="170688" cy="1706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22"/>
          <p:cNvCxnSpPr/>
          <p:nvPr/>
        </p:nvCxnSpPr>
        <p:spPr>
          <a:xfrm flipH="1" flipV="1">
            <a:off x="3663696" y="835152"/>
            <a:ext cx="170688" cy="1706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 flipH="1">
            <a:off x="2670048" y="1101000"/>
            <a:ext cx="219456" cy="633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25"/>
          <p:cNvCxnSpPr/>
          <p:nvPr/>
        </p:nvCxnSpPr>
        <p:spPr>
          <a:xfrm flipH="1">
            <a:off x="2011680" y="1037664"/>
            <a:ext cx="219456" cy="633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64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 flipH="1" flipV="1">
            <a:off x="3709504" y="10773754"/>
            <a:ext cx="80176" cy="1990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</a:t>
            </a:r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หวัดสระแก้ว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 flipH="1">
            <a:off x="1718144" y="14272858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ลูกศรเชื่อมต่อแบบตรง 5"/>
          <p:cNvCxnSpPr/>
          <p:nvPr/>
        </p:nvCxnSpPr>
        <p:spPr>
          <a:xfrm flipH="1">
            <a:off x="2114384" y="13358458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/>
          <p:nvPr/>
        </p:nvCxnSpPr>
        <p:spPr>
          <a:xfrm flipH="1">
            <a:off x="2429344" y="12464378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 flipH="1" flipV="1">
            <a:off x="3993984" y="12185994"/>
            <a:ext cx="80176" cy="1990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/>
          <p:cNvCxnSpPr/>
          <p:nvPr/>
        </p:nvCxnSpPr>
        <p:spPr>
          <a:xfrm flipH="1" flipV="1">
            <a:off x="3079584" y="9518994"/>
            <a:ext cx="80176" cy="1990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ลูกศรเชื่อมต่อแบบตรง 10"/>
          <p:cNvCxnSpPr/>
          <p:nvPr/>
        </p:nvCxnSpPr>
        <p:spPr>
          <a:xfrm flipH="1" flipV="1">
            <a:off x="3019176" y="7451434"/>
            <a:ext cx="120264" cy="1787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ลูกศรเชื่อมต่อแบบตรง 12"/>
          <p:cNvCxnSpPr/>
          <p:nvPr/>
        </p:nvCxnSpPr>
        <p:spPr>
          <a:xfrm flipH="1" flipV="1">
            <a:off x="2548216" y="6902794"/>
            <a:ext cx="164504" cy="1584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ลูกศรเชื่อมต่อแบบตรง 14"/>
          <p:cNvCxnSpPr/>
          <p:nvPr/>
        </p:nvCxnSpPr>
        <p:spPr>
          <a:xfrm flipH="1" flipV="1">
            <a:off x="3401656" y="6669114"/>
            <a:ext cx="164504" cy="1584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 flipH="1" flipV="1">
            <a:off x="2548216" y="6216994"/>
            <a:ext cx="164504" cy="1584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7"/>
          <p:cNvCxnSpPr/>
          <p:nvPr/>
        </p:nvCxnSpPr>
        <p:spPr>
          <a:xfrm flipH="1">
            <a:off x="4590376" y="6981997"/>
            <a:ext cx="240704" cy="427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ลูกศรเชื่อมต่อแบบตรง 18"/>
          <p:cNvCxnSpPr/>
          <p:nvPr/>
        </p:nvCxnSpPr>
        <p:spPr>
          <a:xfrm flipH="1">
            <a:off x="5362536" y="6705600"/>
            <a:ext cx="240704" cy="427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 flipH="1">
            <a:off x="1402080" y="4980940"/>
            <a:ext cx="251460" cy="147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 flipH="1">
            <a:off x="2472524" y="4739640"/>
            <a:ext cx="301156" cy="685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516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356</TotalTime>
  <Words>16</Words>
  <Application>Microsoft Office PowerPoint</Application>
  <PresentationFormat>กำหนดเอง</PresentationFormat>
  <Paragraphs>8</Paragraphs>
  <Slides>8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6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8</vt:i4>
      </vt:variant>
    </vt:vector>
  </HeadingPairs>
  <TitlesOfParts>
    <vt:vector size="15" baseType="lpstr">
      <vt:lpstr>Angsana New</vt:lpstr>
      <vt:lpstr>Arial</vt:lpstr>
      <vt:lpstr>Calibri</vt:lpstr>
      <vt:lpstr>Calibri Light</vt:lpstr>
      <vt:lpstr>Cordia New</vt:lpstr>
      <vt:lpstr>TH SarabunPSK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User</dc:creator>
  <cp:lastModifiedBy>User</cp:lastModifiedBy>
  <cp:revision>16</cp:revision>
  <dcterms:created xsi:type="dcterms:W3CDTF">2017-02-01T03:47:12Z</dcterms:created>
  <dcterms:modified xsi:type="dcterms:W3CDTF">2017-02-01T09:55:45Z</dcterms:modified>
</cp:coreProperties>
</file>

<file path=docProps/thumbnail.jpeg>
</file>